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C277"/>
    <a:srgbClr val="C59C51"/>
    <a:srgbClr val="E1CA7D"/>
    <a:srgbClr val="E3D3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1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443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5003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3027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2888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196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7874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3844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1581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2719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9596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5605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04DC0-30CD-4BFE-A0EB-4610B463D741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90392E-418B-496B-9B02-0ED1806D47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9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9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53257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14487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438937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8118222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1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do Office</vt:lpstr>
      <vt:lpstr> 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Usuário</dc:creator>
  <cp:lastModifiedBy>Usuário</cp:lastModifiedBy>
  <cp:revision>13</cp:revision>
  <dcterms:created xsi:type="dcterms:W3CDTF">2022-11-20T15:50:54Z</dcterms:created>
  <dcterms:modified xsi:type="dcterms:W3CDTF">2022-11-22T00:17:03Z</dcterms:modified>
</cp:coreProperties>
</file>

<file path=docProps/thumbnail.jpeg>
</file>